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5E7BC-7157-4F53-B1DF-F8C59C547AC4}" type="datetimeFigureOut">
              <a:rPr lang="en-US" smtClean="0"/>
              <a:t>6/28/2016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3FB0F-E60D-4B99-BB3C-10716BE4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49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F58B5-DDB8-43F7-94D5-8997A03E0A0F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B169-7BB5-4BCF-9232-CDE12B10F22C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061E-C020-473F-A11D-BB9487D6EB54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0FC4E-8223-4649-A68E-19A377E91056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D191-4377-42A2-91D8-B506DF2EDA37}" type="datetime1">
              <a:rPr lang="en-US" smtClean="0"/>
              <a:t>6/28/2016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E0773-1CAC-44E3-A0A4-FC680B53D99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C4065-B7E0-4472-B697-57EFEAC55EF7}" type="datetime1">
              <a:rPr lang="en-US" smtClean="0"/>
              <a:t>6/28/2016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C55F-B50C-428B-91D7-23AF5991BA64}" type="datetime1">
              <a:rPr lang="en-US" smtClean="0"/>
              <a:t>6/28/2016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7157-C9A5-470B-8D34-10EBE15C63CA}" type="datetime1">
              <a:rPr lang="en-US" smtClean="0"/>
              <a:t>6/28/2016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B1999-E431-4BA0-8A81-E7A9F9EE7984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AE81-5D96-41DA-87BE-B81ECE38A673}" type="datetime1">
              <a:rPr lang="en-US" smtClean="0"/>
              <a:t>6/28/2016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45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35D18-FCB8-49A1-A77A-3D21CF2000C8}" type="datetime1">
              <a:rPr lang="en-US" smtClean="0"/>
              <a:t>6/28/2016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LÊ THỊ DIỄM KIỀU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Heptagon 6"/>
          <p:cNvSpPr/>
          <p:nvPr userDrawn="1"/>
        </p:nvSpPr>
        <p:spPr>
          <a:xfrm>
            <a:off x="165100" y="1143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8" name="Heptagon 7"/>
          <p:cNvSpPr/>
          <p:nvPr userDrawn="1"/>
        </p:nvSpPr>
        <p:spPr>
          <a:xfrm>
            <a:off x="393700" y="1778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9" name="Heptagon 8"/>
          <p:cNvSpPr/>
          <p:nvPr userDrawn="1"/>
        </p:nvSpPr>
        <p:spPr>
          <a:xfrm>
            <a:off x="165100" y="342900"/>
            <a:ext cx="342900" cy="3429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0" name="Heptagon 9"/>
          <p:cNvSpPr/>
          <p:nvPr userDrawn="1"/>
        </p:nvSpPr>
        <p:spPr>
          <a:xfrm>
            <a:off x="508000" y="5207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</a:t>
            </a:r>
            <a:endParaRPr lang="en-US" dirty="0"/>
          </a:p>
        </p:txBody>
      </p:sp>
      <p:sp>
        <p:nvSpPr>
          <p:cNvPr id="11" name="Heptagon 10"/>
          <p:cNvSpPr/>
          <p:nvPr userDrawn="1"/>
        </p:nvSpPr>
        <p:spPr>
          <a:xfrm>
            <a:off x="736600" y="6350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</a:t>
            </a:r>
            <a:endParaRPr lang="en-US" dirty="0"/>
          </a:p>
        </p:txBody>
      </p:sp>
      <p:sp>
        <p:nvSpPr>
          <p:cNvPr id="12" name="Heptagon 11"/>
          <p:cNvSpPr/>
          <p:nvPr userDrawn="1"/>
        </p:nvSpPr>
        <p:spPr>
          <a:xfrm>
            <a:off x="723900" y="8128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13" name="Heptagon 12"/>
          <p:cNvSpPr/>
          <p:nvPr userDrawn="1"/>
        </p:nvSpPr>
        <p:spPr>
          <a:xfrm>
            <a:off x="914400" y="927100"/>
            <a:ext cx="228600" cy="2286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38125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PHƯƠNG PHÁP SÁNG TẠO SCAMPER</a:t>
            </a:r>
            <a:endParaRPr lang="en-US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1"/>
            <a:ext cx="6858000" cy="2133599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SCAMPER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681846" y="1759527"/>
            <a:ext cx="1347354" cy="997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hlinkClick r:id="rId2" action="ppaction://hlinksldjump"/>
              </a:rPr>
              <a:t>SUBTUITION</a:t>
            </a:r>
          </a:p>
          <a:p>
            <a:pPr algn="ctr"/>
            <a:r>
              <a:rPr lang="en-US" sz="1050" dirty="0" smtClean="0">
                <a:hlinkClick r:id="rId2" action="ppaction://hlinksldjump"/>
              </a:rPr>
              <a:t>( </a:t>
            </a:r>
            <a:r>
              <a:rPr lang="en-US" sz="1050" dirty="0" err="1" smtClean="0">
                <a:hlinkClick r:id="rId2" action="ppaction://hlinksldjump"/>
              </a:rPr>
              <a:t>thay</a:t>
            </a:r>
            <a:r>
              <a:rPr lang="en-US" sz="1050" dirty="0" smtClean="0">
                <a:hlinkClick r:id="rId2" action="ppaction://hlinksldjump"/>
              </a:rPr>
              <a:t> </a:t>
            </a:r>
            <a:r>
              <a:rPr lang="en-US" sz="1050" dirty="0" err="1" smtClean="0">
                <a:hlinkClick r:id="rId2" action="ppaction://hlinksldjump"/>
              </a:rPr>
              <a:t>thế</a:t>
            </a:r>
            <a:r>
              <a:rPr lang="en-US" sz="1050" dirty="0" smtClean="0">
                <a:hlinkClick r:id="rId2" action="ppaction://hlinksldjump"/>
              </a:rPr>
              <a:t>)</a:t>
            </a:r>
            <a:endParaRPr lang="en-US" sz="1050" dirty="0"/>
          </a:p>
        </p:txBody>
      </p:sp>
      <p:sp>
        <p:nvSpPr>
          <p:cNvPr id="7" name="Oval 6"/>
          <p:cNvSpPr/>
          <p:nvPr/>
        </p:nvSpPr>
        <p:spPr>
          <a:xfrm>
            <a:off x="4953000" y="5146965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MODIFY (HIỆU CHỈNH)</a:t>
            </a:r>
            <a:endParaRPr lang="en-US" sz="1050" dirty="0"/>
          </a:p>
        </p:txBody>
      </p:sp>
      <p:sp>
        <p:nvSpPr>
          <p:cNvPr id="8" name="Oval 7"/>
          <p:cNvSpPr/>
          <p:nvPr/>
        </p:nvSpPr>
        <p:spPr>
          <a:xfrm>
            <a:off x="1614056" y="4000500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ELIMINATE (LOAỊ BỎ)</a:t>
            </a:r>
            <a:endParaRPr lang="en-US" sz="1050" dirty="0"/>
          </a:p>
        </p:txBody>
      </p:sp>
      <p:sp>
        <p:nvSpPr>
          <p:cNvPr id="9" name="Oval 8"/>
          <p:cNvSpPr/>
          <p:nvPr/>
        </p:nvSpPr>
        <p:spPr>
          <a:xfrm>
            <a:off x="1700646" y="2667001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REVERSE(ĐẢO NGƯỢC)</a:t>
            </a:r>
            <a:endParaRPr lang="en-US" sz="1050" dirty="0"/>
          </a:p>
        </p:txBody>
      </p:sp>
      <p:sp>
        <p:nvSpPr>
          <p:cNvPr id="10" name="Oval 9"/>
          <p:cNvSpPr/>
          <p:nvPr/>
        </p:nvSpPr>
        <p:spPr>
          <a:xfrm>
            <a:off x="5524500" y="2331028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hlinkClick r:id="rId3" action="ppaction://hlinksldjump"/>
              </a:rPr>
              <a:t>COBINE (KẾT HỢP)</a:t>
            </a:r>
            <a:endParaRPr lang="en-US" sz="1050" dirty="0"/>
          </a:p>
        </p:txBody>
      </p:sp>
      <p:sp>
        <p:nvSpPr>
          <p:cNvPr id="11" name="Oval 10"/>
          <p:cNvSpPr/>
          <p:nvPr/>
        </p:nvSpPr>
        <p:spPr>
          <a:xfrm>
            <a:off x="5943600" y="3917373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hlinkClick r:id="rId4" action="ppaction://hlinksldjump"/>
              </a:rPr>
              <a:t>ADAPT (THÍCH NGHI</a:t>
            </a:r>
            <a:r>
              <a:rPr lang="en-US" sz="1050" dirty="0" smtClean="0"/>
              <a:t>)</a:t>
            </a:r>
            <a:endParaRPr lang="en-US" sz="1050" dirty="0"/>
          </a:p>
        </p:txBody>
      </p:sp>
      <p:sp>
        <p:nvSpPr>
          <p:cNvPr id="12" name="Oval 11"/>
          <p:cNvSpPr/>
          <p:nvPr/>
        </p:nvSpPr>
        <p:spPr>
          <a:xfrm>
            <a:off x="2691246" y="5146965"/>
            <a:ext cx="990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PUT (THÊM VÀO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5287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PHÉP THAY THẾ-SUBSTITUTE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suy</a:t>
            </a:r>
            <a:r>
              <a:rPr lang="en-US" dirty="0" smtClean="0"/>
              <a:t> </a:t>
            </a:r>
            <a:r>
              <a:rPr lang="en-US" dirty="0" err="1" smtClean="0"/>
              <a:t>nghĩ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,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,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hay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hay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phù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,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hoỉ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trí,thơì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,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hoạch</a:t>
            </a:r>
            <a:r>
              <a:rPr lang="en-US" dirty="0" smtClean="0"/>
              <a:t> ,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trình,hệ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ở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0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PHÉP KẾT HỢP- COMBINE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,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dịch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smtClean="0"/>
              <a:t> hay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dịch</a:t>
            </a:r>
            <a:r>
              <a:rPr lang="en-US" dirty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.</a:t>
            </a:r>
          </a:p>
          <a:p>
            <a:r>
              <a:rPr lang="en-US" dirty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hoỉ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ý </a:t>
            </a:r>
            <a:r>
              <a:rPr lang="en-US" dirty="0" err="1" smtClean="0"/>
              <a:t>tưởng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vơí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? 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lẫn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2" y="1214437"/>
            <a:ext cx="4038600" cy="4525963"/>
          </a:xfrm>
        </p:spPr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C:\Program Files (x86)\Microsoft Office\MEDIA\CAGCAT10\j01494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1971675" cy="2347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86200"/>
            <a:ext cx="2335559" cy="208154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42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PHÉP THÍCH ỨNG- ADAPT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cũ</a:t>
            </a:r>
            <a:r>
              <a:rPr lang="en-US" dirty="0" smtClean="0"/>
              <a:t> sang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,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thiện</a:t>
            </a:r>
            <a:r>
              <a:rPr lang="en-US" dirty="0" smtClean="0"/>
              <a:t> ,</a:t>
            </a:r>
            <a:r>
              <a:rPr lang="en-US" dirty="0" err="1" smtClean="0"/>
              <a:t>gần</a:t>
            </a:r>
            <a:r>
              <a:rPr lang="en-US" dirty="0" smtClean="0"/>
              <a:t> </a:t>
            </a:r>
            <a:r>
              <a:rPr lang="en-US" dirty="0" err="1" smtClean="0"/>
              <a:t>gũi</a:t>
            </a:r>
            <a:r>
              <a:rPr lang="en-US" dirty="0" smtClean="0"/>
              <a:t>, </a:t>
            </a:r>
            <a:r>
              <a:rPr lang="en-US" dirty="0" err="1" smtClean="0"/>
              <a:t>đẹp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vài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gợi</a:t>
            </a:r>
            <a:r>
              <a:rPr lang="en-US" dirty="0" smtClean="0"/>
              <a:t> ý: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nghi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caí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chung1 ta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không,nhưng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LÊ THỊ DIỄM KIỀU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 descr="C:\Program Files (x86)\Microsoft Office\MEDIA\CAGCAT10\j0212219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09800"/>
            <a:ext cx="2133600" cy="249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5376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313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PHƯƠNG PHÁP SÁNG TẠO SCAMPER</vt:lpstr>
      <vt:lpstr>PHÉP THAY THẾ-SUBSTITUTE</vt:lpstr>
      <vt:lpstr>PHÉP KẾT HỢP- COMBINE</vt:lpstr>
      <vt:lpstr>PHÉP THÍCH ỨNG- ADAPT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PHÁP SÁNG TẠO SCAMPER</dc:title>
  <dc:creator>K.CNTT</dc:creator>
  <cp:lastModifiedBy>K.CNTT</cp:lastModifiedBy>
  <cp:revision>5</cp:revision>
  <dcterms:created xsi:type="dcterms:W3CDTF">2006-08-16T00:00:00Z</dcterms:created>
  <dcterms:modified xsi:type="dcterms:W3CDTF">2016-06-28T01:19:12Z</dcterms:modified>
</cp:coreProperties>
</file>